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Военная история</a:t>
            </a:r>
            <a:br>
              <a:rPr lang="ru-RU" dirty="0" smtClean="0"/>
            </a:br>
            <a:r>
              <a:rPr lang="ru-RU" dirty="0" smtClean="0"/>
              <a:t> моего прадеда</a:t>
            </a:r>
            <a:br>
              <a:rPr lang="ru-RU" dirty="0" smtClean="0"/>
            </a:br>
            <a:r>
              <a:rPr lang="ru-RU" dirty="0" smtClean="0"/>
              <a:t> Орехова</a:t>
            </a:r>
            <a:br>
              <a:rPr lang="ru-RU" dirty="0" smtClean="0"/>
            </a:br>
            <a:r>
              <a:rPr lang="ru-RU" dirty="0" smtClean="0"/>
              <a:t> Фёдора Николаевича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708920"/>
            <a:ext cx="5417978" cy="3528392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Выполнила:</a:t>
            </a:r>
          </a:p>
          <a:p>
            <a:r>
              <a:rPr lang="ru-RU" dirty="0" err="1" smtClean="0"/>
              <a:t>Чикуркова</a:t>
            </a:r>
            <a:r>
              <a:rPr lang="ru-RU" dirty="0" smtClean="0"/>
              <a:t> Варвара </a:t>
            </a:r>
          </a:p>
          <a:p>
            <a:r>
              <a:rPr lang="ru-RU" dirty="0" smtClean="0"/>
              <a:t>Ученица 2а класса</a:t>
            </a:r>
          </a:p>
          <a:p>
            <a:r>
              <a:rPr lang="ru-RU" dirty="0" smtClean="0"/>
              <a:t>МБОУ «Средняя школа №16»</a:t>
            </a:r>
          </a:p>
          <a:p>
            <a:r>
              <a:rPr lang="ru-RU" dirty="0" smtClean="0"/>
              <a:t>г</a:t>
            </a:r>
            <a:r>
              <a:rPr lang="ru-RU" dirty="0" smtClean="0"/>
              <a:t>.Дзержинск</a:t>
            </a:r>
          </a:p>
          <a:p>
            <a:r>
              <a:rPr lang="ru-RU" dirty="0" smtClean="0"/>
              <a:t>Нижегородская область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780928"/>
            <a:ext cx="2808312" cy="383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18256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728972" y="1759860"/>
            <a:ext cx="1776413" cy="122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45406">
            <a:off x="6301728" y="1789479"/>
            <a:ext cx="2428871" cy="178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484784"/>
            <a:ext cx="1944216" cy="274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Прадедушка, прадедушка, он всю прошел войну,</a:t>
            </a:r>
            <a:br>
              <a:rPr lang="ru-RU" sz="2800" dirty="0" smtClean="0"/>
            </a:br>
            <a:r>
              <a:rPr lang="ru-RU" sz="2800" dirty="0" smtClean="0"/>
              <a:t>От Волги и до самого Берлина.</a:t>
            </a:r>
            <a:endParaRPr lang="ru-RU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336703" y="3311252"/>
            <a:ext cx="1296145" cy="181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5373216"/>
            <a:ext cx="114776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941168"/>
            <a:ext cx="1008112" cy="144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5085184"/>
            <a:ext cx="1907859" cy="121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3356992"/>
            <a:ext cx="217152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1484785"/>
            <a:ext cx="2160240" cy="139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088587">
            <a:off x="361160" y="3073092"/>
            <a:ext cx="219392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 rot="542437">
            <a:off x="1494799" y="3271568"/>
            <a:ext cx="1837948" cy="222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871924">
            <a:off x="536532" y="4245960"/>
            <a:ext cx="1843087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82653">
            <a:off x="2787748" y="4365035"/>
            <a:ext cx="1843087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1144091">
            <a:off x="3408915" y="4237012"/>
            <a:ext cx="1470127" cy="211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Путь воинской части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5947"/>
            <a:ext cx="8229600" cy="422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Архивные данные в музейном комплексе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4237"/>
            <a:ext cx="8229600" cy="400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cap="all" dirty="0" smtClean="0"/>
              <a:t>МУЗЕЙНО-ХРАМОВЫЙ </a:t>
            </a:r>
            <a:r>
              <a:rPr lang="ru-RU" sz="3200" cap="all" dirty="0" smtClean="0"/>
              <a:t>КОМПЛЕКС </a:t>
            </a:r>
            <a:r>
              <a:rPr lang="ru-RU" sz="3200" cap="all" dirty="0" smtClean="0"/>
              <a:t>ВС РФ</a:t>
            </a:r>
            <a:endParaRPr lang="ru-RU" sz="32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561408" cy="198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https://patriotp.ru/obekty/glavnyy-khram-vooruzhennykh-sil-rossiyskoy-federatsii-/</a:t>
            </a: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3600400" cy="20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</a:t>
            </a:r>
            <a:r>
              <a:rPr lang="ru-RU" sz="3100" dirty="0" smtClean="0"/>
              <a:t>радедушка, прадедушка, он защищал страну,</a:t>
            </a:r>
            <a:br>
              <a:rPr lang="ru-RU" sz="3100" dirty="0" smtClean="0"/>
            </a:br>
            <a:r>
              <a:rPr lang="ru-RU" sz="3100" dirty="0" smtClean="0"/>
              <a:t>Он защищал жену свою и сына.</a:t>
            </a:r>
            <a:endParaRPr lang="ru-RU" sz="31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556792"/>
            <a:ext cx="163170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4" descr="https://sun9-77.userapi.com/impf/c75/v75747/2ca/3Gy3XfsQ4y0.jpg?size=254x480&amp;quality=96&amp;sign=73c5eccec7568225f17315f3e525130b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1778" y="1556792"/>
            <a:ext cx="140415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44784" y="4822709"/>
            <a:ext cx="13337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314110" y="4758898"/>
            <a:ext cx="1296144" cy="209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793827" y="902917"/>
            <a:ext cx="3384376" cy="454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5085184"/>
            <a:ext cx="1760860" cy="135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90</TotalTime>
  <Words>52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Литейная</vt:lpstr>
      <vt:lpstr>Военная история  моего прадеда  Орехова  Фёдора Николаевича</vt:lpstr>
      <vt:lpstr>Прадедушка, прадедушка, он всю прошел войну, От Волги и до самого Берлина.</vt:lpstr>
      <vt:lpstr>Путь воинской части</vt:lpstr>
      <vt:lpstr>Архивные данные в музейном комплексе</vt:lpstr>
      <vt:lpstr>МУЗЕЙНО-ХРАМОВЫЙ КОМПЛЕКС ВС РФ</vt:lpstr>
      <vt:lpstr>Прадедушка, прадедушка, он защищал страну, Он защищал жену свою и сына.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Ирина</cp:lastModifiedBy>
  <cp:revision>18</cp:revision>
  <dcterms:modified xsi:type="dcterms:W3CDTF">2022-03-26T14:43:01Z</dcterms:modified>
</cp:coreProperties>
</file>